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8" r:id="rId3"/>
    <p:sldId id="258" r:id="rId4"/>
    <p:sldId id="296" r:id="rId6"/>
    <p:sldId id="351" r:id="rId7"/>
    <p:sldId id="291" r:id="rId8"/>
    <p:sldId id="356" r:id="rId9"/>
    <p:sldId id="350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7" r:id="rId20"/>
    <p:sldId id="366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68" r:id="rId58"/>
    <p:sldId id="349" r:id="rId59"/>
    <p:sldId id="352" r:id="rId60"/>
    <p:sldId id="353" r:id="rId61"/>
    <p:sldId id="354" r:id="rId62"/>
    <p:sldId id="342" r:id="rId63"/>
    <p:sldId id="343" r:id="rId64"/>
    <p:sldId id="347" r:id="rId65"/>
    <p:sldId id="355" r:id="rId66"/>
    <p:sldId id="341" r:id="rId67"/>
    <p:sldId id="344" r:id="rId68"/>
    <p:sldId id="345" r:id="rId69"/>
    <p:sldId id="346" r:id="rId70"/>
    <p:sldId id="348" r:id="rId71"/>
    <p:sldId id="369" r:id="rId72"/>
    <p:sldId id="370" r:id="rId73"/>
    <p:sldId id="371" r:id="rId74"/>
    <p:sldId id="372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73" r:id="rId86"/>
  </p:sldIdLst>
  <p:sldSz cx="12192000" cy="6858000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251"/>
    <a:srgbClr val="16313D"/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gs" Target="tags/tag1.xml"/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SimSun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sv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sv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sv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sv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7556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3660" y="3107571"/>
            <a:ext cx="74447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TOKOH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MASYARAKAT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75674" y="3107571"/>
            <a:ext cx="704070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59645" y="3107571"/>
            <a:ext cx="707277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>
                <a:latin typeface="+mj-ea"/>
                <a:ea typeface="+mj-ea"/>
              </a:rPr>
              <a:t>DRAMA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15218" y="3107571"/>
            <a:ext cx="616162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TILAWAH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10985" y="3107571"/>
            <a:ext cx="477008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PUISI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04197" y="3107571"/>
            <a:ext cx="918366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HADITS</a:t>
            </a:r>
            <a:r>
              <a:rPr lang="en-US" altLang="zh-CN" sz="5400" dirty="0"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0179" y="3107571"/>
            <a:ext cx="1163170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 err="1">
                <a:latin typeface="+mj-ea"/>
                <a:ea typeface="+mj-ea"/>
              </a:rPr>
              <a:t>ASMAUL</a:t>
            </a:r>
            <a:r>
              <a:rPr lang="en-US" altLang="zh-CN" sz="4800" dirty="0">
                <a:latin typeface="+mj-ea"/>
                <a:ea typeface="+mj-ea"/>
              </a:rPr>
              <a:t> HUSNA &amp; </a:t>
            </a:r>
            <a:r>
              <a:rPr lang="en-US" altLang="zh-CN" sz="4800" dirty="0" err="1">
                <a:latin typeface="+mj-ea"/>
                <a:ea typeface="+mj-ea"/>
              </a:rPr>
              <a:t>KHOTMUL</a:t>
            </a:r>
            <a:r>
              <a:rPr lang="en-US" altLang="zh-CN" sz="4800" dirty="0">
                <a:latin typeface="+mj-ea"/>
                <a:ea typeface="+mj-ea"/>
              </a:rPr>
              <a:t> QURAN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8050" y="3107571"/>
            <a:ext cx="110559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>
                <a:latin typeface="+mj-ea"/>
                <a:ea typeface="+mj-ea"/>
              </a:rPr>
              <a:t>KUTTAB BAITUL IZZAH ANGKATAN V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205585" cy="3773201"/>
            <a:chOff x="5762171" y="1519072"/>
            <a:chExt cx="5205585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96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4075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HYMNE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DAN MARS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499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168715" cy="3773201"/>
            <a:chOff x="5762171" y="1519072"/>
            <a:chExt cx="5168715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05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PENAMPILAN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06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53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07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860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08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4039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dirty="0">
                  <a:solidFill>
                    <a:schemeClr val="accent4"/>
                  </a:solidFill>
                  <a:latin typeface="+mj-ea"/>
                  <a:ea typeface="+mj-ea"/>
                </a:rPr>
                <a:t> DAN </a:t>
              </a:r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KESAN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HAFIDZ QURAN DAN USTADZ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27 APRIL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JANGANLAH KAMU MERASA LEMAH DAN SEDIH, SEBAB KAMU PALING TINGGI DERAJATNYA JIKA KAMU BERIMAN.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PEMAIN BOLA HAFAL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28 JULI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MUDAHKANLAH URUSAN ORANG LAIN MAKA, URUSANMU AKAN DIMUDAHKAN OLEH ALLAH.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THARIQ MUBARAK MUTTAQIN</a:t>
            </a: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JAENAL MUTTAQIN DAN IBU MARLINA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TERNATE, 10 JUNI 2010 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  <a:t>JANGANLAH KARENA OMONGAN SESEORANG TAPI TETAP BERSEMANGAT KARENA ADA ORANG YANG SELALU MENDUKUNG DARI BELAKANG.</a:t>
            </a:r>
            <a:b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90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ZHAFIR ABQARY MUCHAMAD SAID</a:t>
            </a:r>
            <a:b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800">
                <a:solidFill>
                  <a:schemeClr val="bg1"/>
                </a:solidFill>
                <a:latin typeface="+mn-ea"/>
                <a:cs typeface="+mn-cs"/>
              </a:rPr>
              <a:t>BAPAK SYAFRIL MUCHAMAD DAN IBU ZULFIKARIYANA</a:t>
            </a:r>
            <a:endParaRPr lang="nl-NL" altLang="zh-CN" sz="8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3 AGUSTUS 2011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SEMANGAT DAN JANGAN MENYERAH, AKU YAKIN KITA PASTI BISA.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TIDUR, MAKAN DAN MENULIS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0919"/>
            <a:ext cx="2598802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DHAFIA RAMADHIANI AZZAHRA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SUPRIONO DAN IBU SITI ALMUNIROH</a:t>
            </a:r>
            <a:b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</a:b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204751" cy="3773201"/>
            <a:chOff x="5762171" y="1519072"/>
            <a:chExt cx="5204751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09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40750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NASIHAT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DAN DOA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10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PENUTUP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11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4331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JAMUAN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AKBAR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208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DOKUMENTASI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21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 TAKUT GAGAL, KARENA KEGAGALAN ADALAH AWAL DARI KESUKSESAN.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8067"/>
            <a:ext cx="2598802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AZRA MYRANDHA YASMIN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MISRAN DAN IBU MYRNA MULYANTHY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10 AGUSTUS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JANGAN PERNAH MENJADI ORANG LAIN, JADILAH DIRIMU SENDIRI. 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FELLA FATHIYA RAMADYANA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:BAPAK NANANG DAN IBU ERLIYA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BALIKPAPAN, 24 SEPTEMBER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MAN JADDA WA JADA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HAURA NISRINA RAIRANI 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DEDDY HIDAYAT DAN IBU MARDIANA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APOTEKER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14 JANUARI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KEBAIKAN AKAN DIBALAS DENGAN KEBAIKAN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 DAN JALAN-JALAN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INAYAH SHOFIYYAH RAFA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ARIF  DAN IBU HERAWATI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ASTRONOT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17 OKTOBER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SESUSAH-SUSAH APAPUN USAHAMU, JANGAN PERNAH TINGGALKAN SOLAT.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 DAN JAJAN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JAIHAN LUTHFIAH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AJHAR HAG DAN IBU AGUSTINI USMAN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7 JULI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JALANI SAJA DULU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DI RUMAH SAJA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4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KAMILA PUTERI 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ABDUL RACHIM DAN IBU LUSIANA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 30 JUZ DAN DOKTER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12 APRIL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JIKA INGIN MENCAPAI SESUATU YANG INDAH HARUS BISA MELALUI DURI-DURI YANG TAJAM.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RENANG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4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KHOIRUNNISA AHLAM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SAFAR DAN IBU NURAIDA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ORANG SUKSES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NGANJUK, 16 FEBRUARI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SUKSES ADALAH SAAT PERSIAPAN DAN KESEMPATAN BERTEMU.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MASAK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NAFEEZA AULIA</a:t>
            </a: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SUFYAN HADI DAN IBU NUR NIKMATU ZAHROH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BAKUNGAN, 9 NOPEMBER 2010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SAYA HARUS SELALU SEMANGAT KE SEKOLAH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MENGAJAR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NISWAH ADZKIYA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EKO DWI DAN IBU DHARMA WATI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QORIANA LABIBAH ARBIE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SYAHNUR DAN IBU IRTA MEDINA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/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/>
          <p:cNvPicPr>
            <a:picLocks noGrp="1"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12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USAHA AKAN MEMBUAHKAN HASIL JIKA DILAKUKAN DENGAN IKHLAS.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TRAVELLING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RAHEL NASYWA ANANDIKA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FIDIANSYAH DAN IBU DAHLIA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DESAINER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BAJU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15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MARET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BERUSAHA DAN BERMANFAAT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JALAN-JALAN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KE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TEMPAT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BARU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8"/>
            <a:ext cx="2594331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RUMAISHA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QATRUNNADA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ALIFA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ADI DAN IBU AYU DITA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 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MENYERAH 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1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SABILA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FARRAH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HASANDA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HAFID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FATMAWATI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NGAJI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HULU SUNGAI TENGAH, 7 FEBRUARI 2012 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KALAU ORANG LAIN BISA, SAYA JUGA BISA.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BERMAIN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BERSAMA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TSURAYA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ADZKIYA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DIDIK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RAHMAWATI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HAFIDZAH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6 MARET 2013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SEMANGAT TERUS YA BELAJARNYA, SAMPAI LULUS.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 - JALAN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ZUYYIN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ZAHRATUNNAIM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BUDI DAN IBU SITI FATIMAH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7609" y="3107571"/>
            <a:ext cx="1125686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dirty="0">
                <a:latin typeface="+mj-ea"/>
                <a:ea typeface="+mj-ea"/>
              </a:rPr>
              <a:t>MADRASAH BAITUL IZZAH ANGKATAN II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BOS MINYAK YANG HAFAL QURAN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 SEBRANG, 15 APRIL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Memelihara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ayam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bebek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nanam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lombok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bisa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belajar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WALDAN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FAIQ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HASAN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YUDI HARDIANTO DAN IBU MARIANI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APAPUN ITU, ASALKAN ORANG TUA SELALU BAHAGIA DAN MATI SYAHID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21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MERASAKAN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SENANG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MUDAHNYA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MENGHAFAL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DIATAS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KUBAH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MASJID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SAAT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CUACA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SEDANG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BERSAHABAT</a:t>
            </a:r>
            <a:endParaRPr lang="zh-CN" altLang="en-US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HAZWAN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HAFIDZUDDIN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800" dirty="0">
                <a:solidFill>
                  <a:schemeClr val="bg1"/>
                </a:solidFill>
                <a:latin typeface="+mn-ea"/>
                <a:cs typeface="+mn-cs"/>
              </a:rPr>
              <a:t>BAPAK SYARIEF HIDAYATULLAH DAN IBU NOVI MAYA SARI</a:t>
            </a:r>
            <a:endParaRPr lang="it-IT" altLang="zh-CN" sz="8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19 JANUARI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GHAZY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MURTADHO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HELISIUS NUR SAFAR DAN IBU NUR AIDA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MEKANIK PT. PAMA PERSADA NUSANTARA YANG HAFAL AL-QURAN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GROBOGAN, 15 FEBRUARI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ORANG YANG SUKSES DUNIA AKHIRAT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MENJELAJAHI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GUNUNG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PAGAT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CERAMAHI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1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JUZ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MENJADI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MEKANIK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DADAKAN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JADI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MARBOT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MASJID</a:t>
            </a:r>
            <a:endParaRPr lang="zh-CN" altLang="en-US" sz="9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5848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ARVIANDOW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FEBRIANSYAH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ARIF SULIYANTO (ALM.) DAN IBU WIWININGSIH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73603" y="3107571"/>
            <a:ext cx="9644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KEDATANGAN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WISUDAWAN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PNS YANG HAFAL QURAN, SERTA TIDAK PERNAH ABSEN WAKTU SHOLAT DAN MENGEMBANGKAN CATERING KEDAI AISYAH HINGGA SUKSES DUNIA AKHIRAT.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TENGGARONG, 4 OKTOBER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TURUTI NAFSUMU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RADJA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AFIH AFIATANOOR DAN IBU YUNITA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OPERATOR PT. PAMA PERSADA NUSANTARA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EMBALUT, 29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MENJALANI TAKDIR DENGAN RIDHO ILAHI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RAYHAN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DWI PURNOMO DAN IBU JUBAINA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DAI/USTADZ YANG HAFIDZ QURAN DAN PINTAR BAHASA ARAB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SAMBOJA, 7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BERSUNGGUH-SUNGGUH DALAM BERJUANG, MAKA KEBERHASILAN AKAN DATANG.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RIHAL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MUHARRIKUL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WAHIDI DAN IBU ANISYAH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DOSEN BAHASA ARAB YANG HAFIDZ AL-QURAN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23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n-NO" altLang="zh-CN" sz="1050" dirty="0">
                <a:solidFill>
                  <a:schemeClr val="tx2"/>
                </a:solidFill>
                <a:latin typeface="+mn-ea"/>
                <a:cs typeface="+mn-cs"/>
              </a:rPr>
              <a:t>GUNAKAN MASA MUDAMU DENGAN BAIK KARENA MASA MUDAMU TIDAK BISA TERULANG KEMBALI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PERTAMA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KALI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NOBAR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PIALA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DUNIA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DIPONDOK,MELIHAT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KABUR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PONDOK,MENJADI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DANRU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PAS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CAMPING,MELIHAT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JATUH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KETINGGIAN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2M</a:t>
            </a:r>
            <a:endParaRPr lang="zh-CN" altLang="en-US" sz="8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3816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AYATURRAHMAN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SHINRA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700" dirty="0">
                <a:solidFill>
                  <a:schemeClr val="bg1"/>
                </a:solidFill>
                <a:latin typeface="+mn-ea"/>
                <a:cs typeface="+mn-cs"/>
              </a:rPr>
              <a:t>BAPAK M. AGUS KASTIYAWAN DAN IBU HALIMATUS SADIAH</a:t>
            </a:r>
            <a:endParaRPr lang="it-IT" altLang="zh-CN" sz="7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LOA JANAN, 30 JUNI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KESEMPATAN TIDAK MUNCUL SECARA KEBETULAN, KAU HARUS MENCIPTAKANNYA.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  <a:p>
            <a:pPr>
              <a:defRPr/>
            </a:pP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MILA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NAJIYAH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FAJRI DAN IBU NURMIATI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LAMONGAN, 13 APRIL 2009 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HIDUP ADALAH PERJALANAN, JADI NIKMATILAH SETIAP LANGKAHNYA.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NAJWA HANI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FILLAH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SUFYAN HADI DAN IBU NUR NIKMATU ZAHRO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SIDOMULYO, 5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MENYERAH, KARNA BIASANYA KEAJAIBAN TERJADI DI SAAT PALING PUTUS ASA.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8" b="132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NAYLA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IZZATUL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KHAIRIN DAN IBU HERWINDA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CHEF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BAKUNGAN, 24 NOVEMBER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BIARKAN DIRIMU JATUH TERUS TERUSAN TANPA ADA KEINGINAN UNTUK BANGKIT LAGI. FAIGHTING!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b="10544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NIDA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KHALWATUS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S.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EKO DWI DAN IBU DHARMA WATI (ALMH)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PSIKOLOG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BONTANG, 26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PENTING ITU BAIK, TAPI MENJADI ORANG BAIK ITU LEBIH PENTING.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SAFARAZ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RIFDA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de-DE" altLang="zh-CN" sz="900" dirty="0">
                <a:solidFill>
                  <a:schemeClr val="bg1"/>
                </a:solidFill>
                <a:latin typeface="+mn-ea"/>
                <a:cs typeface="+mn-cs"/>
              </a:rPr>
              <a:t>BAPAK BAGUS WALUYO DAN IBU SITI ARAFAH</a:t>
            </a:r>
            <a:endParaRPr lang="de-DE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2294" y="3107571"/>
            <a:ext cx="72474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PENGHARGAAN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SANTRI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BERPRESTASI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1494" y="3107571"/>
            <a:ext cx="7429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 err="1">
                <a:solidFill>
                  <a:schemeClr val="bg1"/>
                </a:solidFill>
                <a:latin typeface="+mj-ea"/>
                <a:ea typeface="+mj-ea"/>
              </a:rPr>
              <a:t>TILAWAH</a:t>
            </a:r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 QURAN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9633" y="4370695"/>
            <a:ext cx="6772729" cy="57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OLEH ANANDA </a:t>
            </a:r>
            <a:r>
              <a:rPr lang="en-US" altLang="zh-CN" sz="2800" dirty="0" err="1">
                <a:solidFill>
                  <a:schemeClr val="bg1"/>
                </a:solidFill>
              </a:rPr>
              <a:t>FAHREZY</a:t>
            </a:r>
            <a:r>
              <a:rPr lang="en-US" altLang="zh-CN" sz="2800" dirty="0">
                <a:solidFill>
                  <a:schemeClr val="bg1"/>
                </a:solidFill>
              </a:rPr>
              <a:t> &amp; </a:t>
            </a:r>
            <a:r>
              <a:rPr lang="en-US" altLang="zh-CN" sz="2800" dirty="0" err="1">
                <a:solidFill>
                  <a:schemeClr val="bg1"/>
                </a:solidFill>
              </a:rPr>
              <a:t>AFKAR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0928" y="3107571"/>
            <a:ext cx="74302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PENYERAHAN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KENANG-KENANGAN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01076" y="3107571"/>
            <a:ext cx="6389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SALAM-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SALAMAN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357638"/>
            <a:ext cx="1137245" cy="90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35335" y="3107571"/>
            <a:ext cx="5721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PESAN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KESAN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9367" y="3107571"/>
            <a:ext cx="69733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</a:t>
            </a:r>
            <a:r>
              <a:rPr lang="en-US" altLang="zh-CN" sz="5400" dirty="0" err="1">
                <a:latin typeface="+mj-ea"/>
                <a:ea typeface="+mj-ea"/>
              </a:rPr>
              <a:t>GABUNGAN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34052" y="3107571"/>
            <a:ext cx="55240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23795" y="3107571"/>
            <a:ext cx="69445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4358" y="3107571"/>
            <a:ext cx="11043408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5506" y="3107571"/>
            <a:ext cx="9461116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17961" y="3107571"/>
            <a:ext cx="555620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26815" y="3107571"/>
            <a:ext cx="713849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02437" y="3107571"/>
            <a:ext cx="57871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HYMNE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&amp; MARS</a:t>
            </a:r>
            <a:b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BAITUL IZZAH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1588" y="3107571"/>
            <a:ext cx="716895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9133" y="3107571"/>
            <a:ext cx="1107386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7065" y="3107571"/>
            <a:ext cx="114580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latin typeface="+mj-ea"/>
                <a:ea typeface="+mj-ea"/>
              </a:rPr>
              <a:t>WALI</a:t>
            </a:r>
            <a:r>
              <a:rPr lang="en-US" altLang="zh-CN" sz="5400" dirty="0">
                <a:latin typeface="+mj-ea"/>
                <a:ea typeface="+mj-ea"/>
              </a:rPr>
              <a:t> KELAS / </a:t>
            </a:r>
            <a:r>
              <a:rPr lang="en-US" altLang="zh-CN" sz="5400" dirty="0" err="1">
                <a:latin typeface="+mj-ea"/>
                <a:ea typeface="+mj-ea"/>
              </a:rPr>
              <a:t>MUSYRIF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43380" r="8574" b="40187"/>
          <a:stretch>
            <a:fillRect/>
          </a:stretch>
        </p:blipFill>
        <p:spPr>
          <a:xfrm>
            <a:off x="2668905" y="2743517"/>
            <a:ext cx="6854190" cy="1370966"/>
          </a:xfrm>
          <a:prstGeom prst="rect">
            <a:avLst/>
          </a:prstGeom>
        </p:spPr>
      </p:pic>
      <p:sp>
        <p:nvSpPr>
          <p:cNvPr id="13" name="文本框 17"/>
          <p:cNvSpPr txBox="1"/>
          <p:nvPr/>
        </p:nvSpPr>
        <p:spPr>
          <a:xfrm>
            <a:off x="-1030087" y="134353"/>
            <a:ext cx="2308324" cy="65893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PENUTUPAN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29868" y="3107571"/>
            <a:ext cx="6332311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KEPALA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SEKOLAH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3200" dirty="0">
                <a:latin typeface="+mj-ea"/>
                <a:ea typeface="+mj-ea"/>
              </a:rPr>
              <a:t>OLEH </a:t>
            </a:r>
            <a:r>
              <a:rPr lang="en-US" altLang="zh-CN" sz="3200" dirty="0" err="1">
                <a:latin typeface="+mj-ea"/>
                <a:ea typeface="+mj-ea"/>
              </a:rPr>
              <a:t>USTADZ</a:t>
            </a:r>
            <a:r>
              <a:rPr lang="en-US" altLang="zh-CN" sz="3200" dirty="0">
                <a:latin typeface="+mj-ea"/>
                <a:ea typeface="+mj-ea"/>
              </a:rPr>
              <a:t> ISKANDAR, </a:t>
            </a:r>
            <a:r>
              <a:rPr lang="en-US" altLang="zh-CN" sz="3200" dirty="0" err="1">
                <a:latin typeface="+mj-ea"/>
                <a:ea typeface="+mj-ea"/>
              </a:rPr>
              <a:t>S.PD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</p:sld>
</file>

<file path=ppt/tags/tag1.xml><?xml version="1.0" encoding="utf-8"?>
<p:tagLst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11873</Words>
  <Application>WPS Presentation</Application>
  <PresentationFormat>Widescreen</PresentationFormat>
  <Paragraphs>1284</Paragraphs>
  <Slides>83</Slides>
  <Notes>86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03" baseType="lpstr">
      <vt:lpstr>Arial</vt:lpstr>
      <vt:lpstr>SimSun</vt:lpstr>
      <vt:lpstr>Wingdings</vt:lpstr>
      <vt:lpstr>Calibri</vt:lpstr>
      <vt:lpstr>SimSun</vt:lpstr>
      <vt:lpstr>Arial Unicode MS</vt:lpstr>
      <vt:lpstr>FontAwesome</vt:lpstr>
      <vt:lpstr>Agency FB</vt:lpstr>
      <vt:lpstr>Campton Medium</vt:lpstr>
      <vt:lpstr>Quicksand Light</vt:lpstr>
      <vt:lpstr>Campton Light</vt:lpstr>
      <vt:lpstr>方正兰亭细黑_GBK</vt:lpstr>
      <vt:lpstr>Droid Sans Fallback</vt:lpstr>
      <vt:lpstr>Microsoft YaHei</vt:lpstr>
      <vt:lpstr>方正尚酷简体</vt:lpstr>
      <vt:lpstr>SimSun</vt:lpstr>
      <vt:lpstr>等线</vt:lpstr>
      <vt:lpstr>Times New Roman</vt:lpstr>
      <vt:lpstr>Lato Regular</vt:lpstr>
      <vt:lpstr>homeppt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zen</cp:lastModifiedBy>
  <cp:revision>683</cp:revision>
  <dcterms:created xsi:type="dcterms:W3CDTF">2024-06-12T21:50:01Z</dcterms:created>
  <dcterms:modified xsi:type="dcterms:W3CDTF">2024-06-12T21:50:01Z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